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Relationship Id="rId20" Type="http://schemas.openxmlformats.org/officeDocument/2006/relationships/image" Target="../media/image181.png"/><Relationship Id="rId21" Type="http://schemas.openxmlformats.org/officeDocument/2006/relationships/image" Target="../media/image182.png"/><Relationship Id="rId22" Type="http://schemas.openxmlformats.org/officeDocument/2006/relationships/image" Target="../media/image183.png"/><Relationship Id="rId23" Type="http://schemas.openxmlformats.org/officeDocument/2006/relationships/image" Target="../media/image184.png"/><Relationship Id="rId24" Type="http://schemas.openxmlformats.org/officeDocument/2006/relationships/image" Target="../media/image185.png"/><Relationship Id="rId25" Type="http://schemas.openxmlformats.org/officeDocument/2006/relationships/image" Target="../media/image186.png"/><Relationship Id="rId26" Type="http://schemas.openxmlformats.org/officeDocument/2006/relationships/image" Target="../media/image187.png"/><Relationship Id="rId27" Type="http://schemas.openxmlformats.org/officeDocument/2006/relationships/image" Target="../media/image188.png"/><Relationship Id="rId28" Type="http://schemas.openxmlformats.org/officeDocument/2006/relationships/image" Target="../media/image189.png"/><Relationship Id="rId29" Type="http://schemas.openxmlformats.org/officeDocument/2006/relationships/image" Target="../media/image190.png"/><Relationship Id="rId30" Type="http://schemas.openxmlformats.org/officeDocument/2006/relationships/image" Target="../media/image191.png"/><Relationship Id="rId31" Type="http://schemas.openxmlformats.org/officeDocument/2006/relationships/image" Target="../media/image192.png"/><Relationship Id="rId32" Type="http://schemas.openxmlformats.org/officeDocument/2006/relationships/image" Target="../media/image193.png"/><Relationship Id="rId33" Type="http://schemas.openxmlformats.org/officeDocument/2006/relationships/image" Target="../media/image194.png"/><Relationship Id="rId34" Type="http://schemas.openxmlformats.org/officeDocument/2006/relationships/image" Target="../media/image195.png"/><Relationship Id="rId35" Type="http://schemas.openxmlformats.org/officeDocument/2006/relationships/image" Target="../media/image196.png"/><Relationship Id="rId36" Type="http://schemas.openxmlformats.org/officeDocument/2006/relationships/image" Target="../media/image19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Relationship Id="rId24" Type="http://schemas.openxmlformats.org/officeDocument/2006/relationships/image" Target="../media/image93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27" Type="http://schemas.openxmlformats.org/officeDocument/2006/relationships/image" Target="../media/image96.png"/><Relationship Id="rId28" Type="http://schemas.openxmlformats.org/officeDocument/2006/relationships/image" Target="../media/image9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73051" y="-1810922"/>
            <a:ext cx="9372246" cy="9372246"/>
            <a:chOff x="13673051" y="-1810922"/>
            <a:chExt cx="9372246" cy="9372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3051" y="-1810922"/>
              <a:ext cx="9372246" cy="93722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279" y="3046467"/>
            <a:ext cx="9259997" cy="33167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520" y="7147035"/>
            <a:ext cx="2483626" cy="7956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030" y="7688476"/>
            <a:ext cx="2598498" cy="16963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7496" y="2689524"/>
            <a:ext cx="9851678" cy="8484614"/>
            <a:chOff x="8507496" y="2689524"/>
            <a:chExt cx="9851678" cy="84846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7496" y="2689524"/>
              <a:ext cx="9851678" cy="84846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1996" y="924215"/>
            <a:ext cx="3632054" cy="7720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176" y="754405"/>
            <a:ext cx="18285714" cy="9676190"/>
            <a:chOff x="46176" y="754405"/>
            <a:chExt cx="18285714" cy="9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176" y="4614722"/>
              <a:ext cx="9773027" cy="5815873"/>
              <a:chOff x="46176" y="4614722"/>
              <a:chExt cx="9773027" cy="58158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176" y="4614722"/>
                <a:ext cx="9773027" cy="58158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89033" y="754405"/>
              <a:ext cx="9142857" cy="9676190"/>
              <a:chOff x="9189033" y="754405"/>
              <a:chExt cx="9142857" cy="96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89033" y="754405"/>
                <a:ext cx="9142857" cy="96761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2852" y="1211057"/>
            <a:ext cx="4007781" cy="16648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4867" y="1975333"/>
            <a:ext cx="8542686" cy="19388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10074" y="4021413"/>
            <a:ext cx="7106300" cy="47619"/>
            <a:chOff x="10110074" y="4021413"/>
            <a:chExt cx="7106300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0074" y="4021413"/>
              <a:ext cx="710630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64091" y="6927112"/>
            <a:ext cx="7106300" cy="47619"/>
            <a:chOff x="10064091" y="6927112"/>
            <a:chExt cx="7106300" cy="47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4091" y="6927112"/>
              <a:ext cx="710630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7723" y="3270828"/>
            <a:ext cx="8603070" cy="4773346"/>
            <a:chOff x="347723" y="3270828"/>
            <a:chExt cx="8603070" cy="47733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723" y="3270828"/>
              <a:ext cx="8603070" cy="47733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30217" y="4743600"/>
            <a:ext cx="8146905" cy="19324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6105" y="7207952"/>
            <a:ext cx="7808009" cy="3157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176" y="754405"/>
            <a:ext cx="18285714" cy="9676190"/>
            <a:chOff x="46176" y="754405"/>
            <a:chExt cx="18285714" cy="9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176" y="4614722"/>
              <a:ext cx="9773027" cy="5815873"/>
              <a:chOff x="46176" y="4614722"/>
              <a:chExt cx="9773027" cy="58158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176" y="4614722"/>
                <a:ext cx="9773027" cy="58158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89033" y="754405"/>
              <a:ext cx="9142857" cy="9676190"/>
              <a:chOff x="9189033" y="754405"/>
              <a:chExt cx="9142857" cy="96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89033" y="754405"/>
                <a:ext cx="9142857" cy="96761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805" y="1187009"/>
            <a:ext cx="4065029" cy="16833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94191" y="1690686"/>
            <a:ext cx="8307971" cy="19424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10074" y="4021413"/>
            <a:ext cx="7106300" cy="47619"/>
            <a:chOff x="10110074" y="4021413"/>
            <a:chExt cx="7106300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0074" y="4021413"/>
              <a:ext cx="710630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64091" y="6927112"/>
            <a:ext cx="7106300" cy="47619"/>
            <a:chOff x="10064091" y="6927112"/>
            <a:chExt cx="7106300" cy="47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4091" y="6927112"/>
              <a:ext cx="710630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3063" y="2632900"/>
            <a:ext cx="8608389" cy="6214214"/>
            <a:chOff x="363063" y="2632900"/>
            <a:chExt cx="8608389" cy="62142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063" y="2632900"/>
              <a:ext cx="8608389" cy="62142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3314" y="4838838"/>
            <a:ext cx="9034448" cy="19324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09036" y="8068276"/>
            <a:ext cx="9440333" cy="13231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63032" y="9201368"/>
            <a:ext cx="3976632" cy="9616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176" y="754405"/>
            <a:ext cx="18285714" cy="9676190"/>
            <a:chOff x="46176" y="754405"/>
            <a:chExt cx="18285714" cy="9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176" y="4614722"/>
              <a:ext cx="9773027" cy="5815873"/>
              <a:chOff x="46176" y="4614722"/>
              <a:chExt cx="9773027" cy="58158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176" y="4614722"/>
                <a:ext cx="9773027" cy="58158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89033" y="754405"/>
              <a:ext cx="9142857" cy="9676190"/>
              <a:chOff x="9189033" y="754405"/>
              <a:chExt cx="9142857" cy="96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89033" y="754405"/>
                <a:ext cx="9142857" cy="96761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404" y="3580279"/>
            <a:ext cx="8465006" cy="4715881"/>
            <a:chOff x="378404" y="3580279"/>
            <a:chExt cx="8465006" cy="47158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404" y="3580279"/>
              <a:ext cx="8465006" cy="47158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852" y="1211057"/>
            <a:ext cx="4758676" cy="16592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84666" y="1689619"/>
            <a:ext cx="8367848" cy="80318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873" y="8903262"/>
            <a:ext cx="8984280" cy="9523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176" y="754405"/>
            <a:ext cx="18285714" cy="9676190"/>
            <a:chOff x="46176" y="754405"/>
            <a:chExt cx="18285714" cy="9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176" y="4614722"/>
              <a:ext cx="9773027" cy="5815873"/>
              <a:chOff x="46176" y="4614722"/>
              <a:chExt cx="9773027" cy="58158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176" y="4614722"/>
                <a:ext cx="9773027" cy="58158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89033" y="754405"/>
              <a:ext cx="9142857" cy="9676190"/>
              <a:chOff x="9189033" y="754405"/>
              <a:chExt cx="9142857" cy="96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89033" y="754405"/>
                <a:ext cx="9142857" cy="96761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7355" y="1122193"/>
            <a:ext cx="16443356" cy="8940614"/>
            <a:chOff x="967355" y="1122193"/>
            <a:chExt cx="16443356" cy="8940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355" y="1122193"/>
              <a:ext cx="16443356" cy="89406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5541" y="2400748"/>
            <a:ext cx="6794486" cy="13504463"/>
            <a:chOff x="5745541" y="2400748"/>
            <a:chExt cx="6794486" cy="135044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541" y="2400748"/>
              <a:ext cx="6794486" cy="135044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5444" y="1976862"/>
            <a:ext cx="6594648" cy="6594648"/>
            <a:chOff x="5865444" y="1976862"/>
            <a:chExt cx="6594648" cy="6594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5444" y="1976862"/>
              <a:ext cx="6594648" cy="65946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4552" y="4282399"/>
            <a:ext cx="8116546" cy="26505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176" y="754405"/>
            <a:ext cx="18285714" cy="9676190"/>
            <a:chOff x="46176" y="754405"/>
            <a:chExt cx="18285714" cy="9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176" y="4614722"/>
              <a:ext cx="9773027" cy="5815873"/>
              <a:chOff x="46176" y="4614722"/>
              <a:chExt cx="9773027" cy="58158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176" y="4614722"/>
                <a:ext cx="9773027" cy="58158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89033" y="754405"/>
              <a:ext cx="9142857" cy="9676190"/>
              <a:chOff x="9189033" y="754405"/>
              <a:chExt cx="9142857" cy="96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89033" y="754405"/>
                <a:ext cx="9142857" cy="96761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805" y="1177609"/>
            <a:ext cx="4042734" cy="1698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75143" y="2062114"/>
            <a:ext cx="7950905" cy="13460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10074" y="4021413"/>
            <a:ext cx="7106300" cy="47619"/>
            <a:chOff x="10110074" y="4021413"/>
            <a:chExt cx="7106300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0074" y="4021413"/>
              <a:ext cx="710630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64091" y="6927112"/>
            <a:ext cx="7106300" cy="47619"/>
            <a:chOff x="10064091" y="6927112"/>
            <a:chExt cx="7106300" cy="47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4091" y="6927112"/>
              <a:ext cx="710630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1021" y="2789873"/>
            <a:ext cx="8764453" cy="6830229"/>
            <a:chOff x="271021" y="2789873"/>
            <a:chExt cx="8764453" cy="68302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021" y="2789873"/>
              <a:ext cx="8764453" cy="68302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03714" y="4731971"/>
            <a:ext cx="6647325" cy="19301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03714" y="7513781"/>
            <a:ext cx="7098810" cy="25396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139" y="2666879"/>
            <a:ext cx="14345972" cy="1805648"/>
            <a:chOff x="819139" y="2666879"/>
            <a:chExt cx="14345972" cy="1805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39" y="2666879"/>
              <a:ext cx="14345972" cy="18056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805" y="1177609"/>
            <a:ext cx="6072239" cy="1698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9139" y="5373836"/>
            <a:ext cx="4438609" cy="1862276"/>
            <a:chOff x="819139" y="5373836"/>
            <a:chExt cx="4438609" cy="18622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136800" y="4706064"/>
              <a:ext cx="8877219" cy="37245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139" y="5373836"/>
              <a:ext cx="4438609" cy="18622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9139" y="5373836"/>
            <a:ext cx="4441365" cy="104257"/>
            <a:chOff x="819139" y="5373836"/>
            <a:chExt cx="4441365" cy="1042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139" y="5373836"/>
              <a:ext cx="4441365" cy="1042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2821" y="5373836"/>
            <a:ext cx="4438609" cy="1862276"/>
            <a:chOff x="5772821" y="5373836"/>
            <a:chExt cx="4438609" cy="18622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6882" y="4706064"/>
              <a:ext cx="8877219" cy="372455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72821" y="5373836"/>
              <a:ext cx="4438609" cy="18622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25114" y="5611392"/>
            <a:ext cx="4449891" cy="16423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26502" y="5373836"/>
            <a:ext cx="4438609" cy="1862276"/>
            <a:chOff x="10726502" y="5373836"/>
            <a:chExt cx="4438609" cy="18622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70563" y="4706064"/>
              <a:ext cx="8877219" cy="372455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26502" y="5373836"/>
              <a:ext cx="4438609" cy="18622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139" y="7778359"/>
            <a:ext cx="4438609" cy="1862276"/>
            <a:chOff x="819139" y="7778359"/>
            <a:chExt cx="4438609" cy="18622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136800" y="7110587"/>
              <a:ext cx="8877219" cy="372455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9139" y="7778359"/>
              <a:ext cx="4438609" cy="1862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72821" y="7778359"/>
            <a:ext cx="4438609" cy="1862276"/>
            <a:chOff x="5772821" y="7778359"/>
            <a:chExt cx="4438609" cy="18622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6882" y="7110587"/>
              <a:ext cx="8877219" cy="372455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72821" y="7778359"/>
              <a:ext cx="4438609" cy="18622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26502" y="7778359"/>
            <a:ext cx="4438609" cy="1862276"/>
            <a:chOff x="10726502" y="7778359"/>
            <a:chExt cx="4438609" cy="18622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70563" y="7110587"/>
              <a:ext cx="8877219" cy="372455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26502" y="7778359"/>
              <a:ext cx="4438609" cy="18622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72821" y="5373836"/>
            <a:ext cx="4441365" cy="104257"/>
            <a:chOff x="5772821" y="5373836"/>
            <a:chExt cx="4441365" cy="1042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2821" y="5373836"/>
              <a:ext cx="4441365" cy="1042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26502" y="5373836"/>
            <a:ext cx="4441365" cy="104257"/>
            <a:chOff x="10726502" y="5373836"/>
            <a:chExt cx="4441365" cy="1042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26502" y="5373836"/>
              <a:ext cx="4441365" cy="1042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9139" y="7778359"/>
            <a:ext cx="4441365" cy="104257"/>
            <a:chOff x="819139" y="7778359"/>
            <a:chExt cx="4441365" cy="1042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9139" y="7778359"/>
              <a:ext cx="4441365" cy="1042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72821" y="7778359"/>
            <a:ext cx="4441365" cy="104257"/>
            <a:chOff x="5772821" y="7778359"/>
            <a:chExt cx="4441365" cy="1042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72821" y="7778359"/>
              <a:ext cx="4441365" cy="1042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26502" y="7778359"/>
            <a:ext cx="4441365" cy="104257"/>
            <a:chOff x="10726502" y="7778359"/>
            <a:chExt cx="4441365" cy="1042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26502" y="7778359"/>
              <a:ext cx="4441365" cy="10425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02110" y="4990166"/>
            <a:ext cx="2959851" cy="58385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870197" y="4964614"/>
            <a:ext cx="2163851" cy="61620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8023" y="7397689"/>
            <a:ext cx="1870194" cy="52096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297553" y="7348045"/>
            <a:ext cx="1980175" cy="55906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481235" y="7388165"/>
            <a:ext cx="1860261" cy="540013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37467" y="5647579"/>
            <a:ext cx="4184015" cy="164231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526068" y="5020763"/>
            <a:ext cx="2998918" cy="58385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676536" y="5637986"/>
            <a:ext cx="4689281" cy="164231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45065" y="7982121"/>
            <a:ext cx="4137986" cy="152201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871207" y="8031414"/>
            <a:ext cx="4376319" cy="164231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684134" y="7952705"/>
            <a:ext cx="4511205" cy="16439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5233" y="3219102"/>
            <a:ext cx="7822857" cy="3937218"/>
            <a:chOff x="785233" y="3219102"/>
            <a:chExt cx="7822857" cy="3937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233" y="3219102"/>
              <a:ext cx="7822857" cy="39372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687857"/>
            <a:ext cx="8519256" cy="999709"/>
            <a:chOff x="9142857" y="4687857"/>
            <a:chExt cx="8519256" cy="9997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4687857"/>
              <a:ext cx="8519256" cy="9997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805" y="1177609"/>
            <a:ext cx="6072239" cy="16982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1297" y="7962798"/>
            <a:ext cx="5729804" cy="14025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87509" y="7958179"/>
            <a:ext cx="6001394" cy="9616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03000" y="1525783"/>
            <a:ext cx="19048879" cy="7596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1061" y="2017262"/>
            <a:ext cx="7557377" cy="6080112"/>
            <a:chOff x="10181061" y="2017262"/>
            <a:chExt cx="7557377" cy="60801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1061" y="2017262"/>
              <a:ext cx="7557377" cy="60801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805" y="1177609"/>
            <a:ext cx="4014105" cy="1698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01184" y="8602276"/>
            <a:ext cx="6103004" cy="14117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7513" y="8602275"/>
            <a:ext cx="7090661" cy="9616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81953" y="3944673"/>
            <a:ext cx="6774652" cy="4907492"/>
            <a:chOff x="10481953" y="3944673"/>
            <a:chExt cx="6774652" cy="4907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1953" y="3944673"/>
              <a:ext cx="6774652" cy="4907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4764" y="3944673"/>
            <a:ext cx="7726689" cy="4907492"/>
            <a:chOff x="1214764" y="3944673"/>
            <a:chExt cx="7726689" cy="49074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764" y="3944673"/>
              <a:ext cx="7726689" cy="49074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233" y="1178876"/>
            <a:ext cx="8163391" cy="16957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170" y="9064313"/>
            <a:ext cx="8349785" cy="9616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4307" y="2850494"/>
            <a:ext cx="15112870" cy="9523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33209" y="9071932"/>
            <a:ext cx="9280261" cy="9616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6349" y="1720268"/>
            <a:ext cx="3238095" cy="6435916"/>
            <a:chOff x="13206349" y="1720268"/>
            <a:chExt cx="3238095" cy="64359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6349" y="1720268"/>
              <a:ext cx="3238095" cy="6435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825" y="1720268"/>
            <a:ext cx="3238095" cy="6435916"/>
            <a:chOff x="1796825" y="1720268"/>
            <a:chExt cx="3238095" cy="64359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6825" y="1720268"/>
              <a:ext cx="3238095" cy="64359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23810" y="1720268"/>
            <a:ext cx="3238095" cy="6435916"/>
            <a:chOff x="7523810" y="1720268"/>
            <a:chExt cx="3238095" cy="64359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10" y="1720268"/>
              <a:ext cx="3238095" cy="6435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63492" y="1518254"/>
            <a:ext cx="3142857" cy="3142857"/>
            <a:chOff x="13263492" y="1518254"/>
            <a:chExt cx="3142857" cy="31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63492" y="1518254"/>
              <a:ext cx="3142857" cy="31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58730" y="1518254"/>
            <a:ext cx="3142857" cy="3142857"/>
            <a:chOff x="7558730" y="1518254"/>
            <a:chExt cx="3142857" cy="31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8730" y="1518254"/>
              <a:ext cx="3142857" cy="3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53968" y="1518254"/>
            <a:ext cx="3142857" cy="3142857"/>
            <a:chOff x="1853968" y="1518254"/>
            <a:chExt cx="3142857" cy="314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3968" y="1518254"/>
              <a:ext cx="3142857" cy="31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83558" y="1891697"/>
            <a:ext cx="2007487" cy="2133898"/>
            <a:chOff x="2383558" y="1891697"/>
            <a:chExt cx="2007487" cy="21338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3558" y="1891697"/>
              <a:ext cx="2007487" cy="213389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7602" y="3890917"/>
            <a:ext cx="2967229" cy="73544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34819" y="3818686"/>
            <a:ext cx="2974781" cy="7443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36802" y="3867469"/>
            <a:ext cx="3268039" cy="74435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559292" y="6072949"/>
            <a:ext cx="3238095" cy="6435916"/>
            <a:chOff x="4559292" y="6072949"/>
            <a:chExt cx="3238095" cy="64359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59292" y="6072949"/>
              <a:ext cx="3238095" cy="64359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16435" y="5870934"/>
            <a:ext cx="3142857" cy="3142857"/>
            <a:chOff x="4616435" y="5870934"/>
            <a:chExt cx="3142857" cy="3142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6435" y="5870934"/>
              <a:ext cx="3142857" cy="314285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98050" y="8243593"/>
            <a:ext cx="3293143" cy="73545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492626" y="6101520"/>
            <a:ext cx="3238095" cy="6435916"/>
            <a:chOff x="10492626" y="6101520"/>
            <a:chExt cx="3238095" cy="643591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92626" y="6101520"/>
              <a:ext cx="3238095" cy="64359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49768" y="5899506"/>
            <a:ext cx="3142857" cy="3142857"/>
            <a:chOff x="10549768" y="5899506"/>
            <a:chExt cx="3142857" cy="31428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49768" y="5899506"/>
              <a:ext cx="3142857" cy="314285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32612" y="8267717"/>
            <a:ext cx="3268039" cy="74435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135097" y="6332454"/>
            <a:ext cx="1953152" cy="1953152"/>
            <a:chOff x="11135097" y="6332454"/>
            <a:chExt cx="1953152" cy="195315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35097" y="6332454"/>
              <a:ext cx="1953152" cy="19531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08432" y="2005983"/>
            <a:ext cx="1685871" cy="1685871"/>
            <a:chOff x="8308432" y="2005983"/>
            <a:chExt cx="1685871" cy="16858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08432" y="2005983"/>
              <a:ext cx="1685871" cy="16858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71313" y="2040371"/>
            <a:ext cx="1803406" cy="1803406"/>
            <a:chOff x="13971313" y="2040371"/>
            <a:chExt cx="1803406" cy="180340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71313" y="2040371"/>
              <a:ext cx="1803406" cy="18034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282076" y="6355623"/>
            <a:ext cx="1792527" cy="1792527"/>
            <a:chOff x="5282076" y="6355623"/>
            <a:chExt cx="1792527" cy="179252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82076" y="6355623"/>
              <a:ext cx="1792527" cy="1792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3100" y="4033348"/>
            <a:ext cx="7263197" cy="2260226"/>
            <a:chOff x="9963100" y="4033348"/>
            <a:chExt cx="7263197" cy="22602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3100" y="4033348"/>
              <a:ext cx="7263197" cy="22602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63100" y="7696291"/>
            <a:ext cx="7263197" cy="872296"/>
            <a:chOff x="9963100" y="7696291"/>
            <a:chExt cx="7263197" cy="8722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3100" y="7696291"/>
              <a:ext cx="7263197" cy="872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6966" y="4033348"/>
            <a:ext cx="8144442" cy="4520451"/>
            <a:chOff x="806966" y="4033348"/>
            <a:chExt cx="8144442" cy="45204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966" y="4033348"/>
              <a:ext cx="8144442" cy="45204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233" y="1178876"/>
            <a:ext cx="8163391" cy="16957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4307" y="2850494"/>
            <a:ext cx="14439004" cy="9523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912" y="8867680"/>
            <a:ext cx="7783747" cy="14025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23580" y="6584399"/>
            <a:ext cx="6038842" cy="9523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35732" y="8806323"/>
            <a:ext cx="6970289" cy="9523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459" y="2806031"/>
            <a:ext cx="9135165" cy="6910164"/>
            <a:chOff x="637459" y="2806031"/>
            <a:chExt cx="9135165" cy="6910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459" y="2806031"/>
              <a:ext cx="9135165" cy="69101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281" y="1177609"/>
            <a:ext cx="9781000" cy="1698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41942" y="5213631"/>
            <a:ext cx="7546804" cy="23200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5233" y="2568737"/>
            <a:ext cx="8165168" cy="7296533"/>
            <a:chOff x="785233" y="2568737"/>
            <a:chExt cx="8165168" cy="72965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233" y="2568737"/>
              <a:ext cx="8165168" cy="72965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5233" y="1177609"/>
            <a:ext cx="7202448" cy="1698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60822" y="5389738"/>
            <a:ext cx="6941642" cy="18526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5233" y="2530396"/>
            <a:ext cx="4235970" cy="7403896"/>
            <a:chOff x="785233" y="2530396"/>
            <a:chExt cx="4235970" cy="74038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233" y="2530396"/>
              <a:ext cx="4235970" cy="74038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281" y="1177609"/>
            <a:ext cx="3733696" cy="1698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30405" y="5147436"/>
            <a:ext cx="5152166" cy="16167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5541" y="2400748"/>
            <a:ext cx="6794486" cy="13504463"/>
            <a:chOff x="5745541" y="2400748"/>
            <a:chExt cx="6794486" cy="135044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541" y="2400748"/>
              <a:ext cx="6794486" cy="135044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5444" y="1976862"/>
            <a:ext cx="6594648" cy="6594648"/>
            <a:chOff x="5865444" y="1976862"/>
            <a:chExt cx="6594648" cy="6594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5444" y="1976862"/>
              <a:ext cx="6594648" cy="65946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0961" y="4291923"/>
            <a:ext cx="7913984" cy="25743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062" y="2603384"/>
            <a:ext cx="17670592" cy="554686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06075" y="-4319605"/>
            <a:ext cx="10688388" cy="10688388"/>
            <a:chOff x="-1306075" y="-4319605"/>
            <a:chExt cx="10688388" cy="106883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06075" y="-4319605"/>
              <a:ext cx="10688388" cy="106883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63335" y="1361138"/>
            <a:ext cx="6896540" cy="10015288"/>
            <a:chOff x="-1463335" y="1361138"/>
            <a:chExt cx="6896540" cy="100152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63335" y="1361138"/>
              <a:ext cx="6896540" cy="100152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9286" y="1128635"/>
            <a:ext cx="8264462" cy="28612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0941" y="9059914"/>
            <a:ext cx="6912545" cy="8191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0168" y="2918339"/>
            <a:ext cx="2213395" cy="896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06798" y="-340869"/>
            <a:ext cx="8039628" cy="10730509"/>
            <a:chOff x="10406798" y="-340869"/>
            <a:chExt cx="8039628" cy="107305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06798" y="-340869"/>
              <a:ext cx="8039628" cy="107305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79543" y="8099984"/>
            <a:ext cx="2598546" cy="17028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5541" y="2400748"/>
            <a:ext cx="6794486" cy="13504463"/>
            <a:chOff x="5745541" y="2400748"/>
            <a:chExt cx="6794486" cy="135044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541" y="2400748"/>
              <a:ext cx="6794486" cy="135044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5444" y="1976862"/>
            <a:ext cx="6594648" cy="6594648"/>
            <a:chOff x="5865444" y="1976862"/>
            <a:chExt cx="6594648" cy="6594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5444" y="1976862"/>
              <a:ext cx="6594648" cy="65946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9353" y="4303915"/>
            <a:ext cx="6744985" cy="29232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8883" y="6881368"/>
            <a:ext cx="2671107" cy="1292594"/>
            <a:chOff x="7448883" y="6881368"/>
            <a:chExt cx="2671107" cy="12925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8883" y="6881368"/>
              <a:ext cx="2671107" cy="12925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910" y="2542844"/>
            <a:ext cx="2448320" cy="2573501"/>
            <a:chOff x="974910" y="2542844"/>
            <a:chExt cx="2448320" cy="2573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4910" y="2542844"/>
              <a:ext cx="2448320" cy="2448320"/>
              <a:chOff x="974910" y="2542844"/>
              <a:chExt cx="2448320" cy="244832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74910" y="2542844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0943" y="4303436"/>
              <a:ext cx="2434082" cy="812909"/>
              <a:chOff x="980943" y="4303436"/>
              <a:chExt cx="2434082" cy="8129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0943" y="4303436"/>
                <a:ext cx="2434082" cy="812909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30941" y="3315666"/>
            <a:ext cx="4430410" cy="1148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23654" y="2572203"/>
            <a:ext cx="2448320" cy="2573501"/>
            <a:chOff x="3823654" y="2572203"/>
            <a:chExt cx="2448320" cy="25735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823654" y="2572203"/>
              <a:ext cx="2448320" cy="2448320"/>
              <a:chOff x="3823654" y="2572203"/>
              <a:chExt cx="2448320" cy="244832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23654" y="2572203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829687" y="4332796"/>
              <a:ext cx="2434082" cy="812909"/>
              <a:chOff x="3829687" y="4332796"/>
              <a:chExt cx="2434082" cy="8129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29687" y="4332796"/>
                <a:ext cx="2434082" cy="8129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495230" y="5211583"/>
            <a:ext cx="2146542" cy="1350012"/>
            <a:chOff x="2495230" y="5211583"/>
            <a:chExt cx="2146542" cy="13500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5230" y="5211583"/>
              <a:ext cx="2146542" cy="135001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7500" y="881724"/>
            <a:ext cx="4073962" cy="20019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51002" y="3316183"/>
            <a:ext cx="4619456" cy="117919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4230" y="6311307"/>
            <a:ext cx="2448320" cy="2573501"/>
            <a:chOff x="944230" y="6311307"/>
            <a:chExt cx="2448320" cy="257350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4230" y="6311307"/>
              <a:ext cx="2448320" cy="2448320"/>
              <a:chOff x="944230" y="6311307"/>
              <a:chExt cx="2448320" cy="244832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4230" y="6311307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50262" y="8071900"/>
              <a:ext cx="2434082" cy="812909"/>
              <a:chOff x="950262" y="8071900"/>
              <a:chExt cx="2434082" cy="81290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50262" y="8071900"/>
                <a:ext cx="2434082" cy="812909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86551" y="7271910"/>
            <a:ext cx="4498856" cy="7174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73686" y="6311307"/>
            <a:ext cx="2448320" cy="2573501"/>
            <a:chOff x="3873686" y="6311307"/>
            <a:chExt cx="2448320" cy="25735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873686" y="6311307"/>
              <a:ext cx="2448320" cy="2448320"/>
              <a:chOff x="3873686" y="6311307"/>
              <a:chExt cx="2448320" cy="244832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873686" y="6311307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79719" y="8071900"/>
              <a:ext cx="2434082" cy="812909"/>
              <a:chOff x="3879719" y="8071900"/>
              <a:chExt cx="2434082" cy="8129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879719" y="8071900"/>
                <a:ext cx="2434082" cy="812909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7764037" y="1616279"/>
            <a:ext cx="5104789" cy="3500066"/>
            <a:chOff x="7764037" y="1616279"/>
            <a:chExt cx="5104789" cy="350006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64037" y="1616279"/>
              <a:ext cx="5104789" cy="35000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764037" y="5377002"/>
            <a:ext cx="5104789" cy="3768159"/>
            <a:chOff x="7764037" y="5377002"/>
            <a:chExt cx="5104789" cy="376815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64037" y="5377002"/>
              <a:ext cx="5104789" cy="37681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0" y="9706871"/>
            <a:ext cx="18285714" cy="609524"/>
            <a:chOff x="0" y="9706871"/>
            <a:chExt cx="18285714" cy="60952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9706871"/>
              <a:ext cx="18285714" cy="60952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59683" y="7086498"/>
            <a:ext cx="4426180" cy="117897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21344" y="2579863"/>
            <a:ext cx="7335390" cy="206021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32941" y="6336729"/>
            <a:ext cx="6963837" cy="20602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76190"/>
            <a:ext cx="18285714" cy="609524"/>
            <a:chOff x="0" y="9676190"/>
            <a:chExt cx="18285714" cy="6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76190"/>
              <a:ext cx="18285714" cy="6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9200" y="826410"/>
            <a:ext cx="2770133" cy="21000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4835" y="2642958"/>
            <a:ext cx="12681966" cy="61340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5541" y="2400748"/>
            <a:ext cx="6794486" cy="13504463"/>
            <a:chOff x="5745541" y="2400748"/>
            <a:chExt cx="6794486" cy="135044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541" y="2400748"/>
              <a:ext cx="6794486" cy="135044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5444" y="1976862"/>
            <a:ext cx="6594648" cy="6594648"/>
            <a:chOff x="5865444" y="1976862"/>
            <a:chExt cx="6594648" cy="6594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5444" y="1976862"/>
              <a:ext cx="6594648" cy="65946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9352" y="4310971"/>
            <a:ext cx="6764032" cy="29091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8077" y="946096"/>
            <a:ext cx="4371978" cy="14857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7908" y="944203"/>
            <a:ext cx="4367129" cy="14952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16689" y="970870"/>
            <a:ext cx="5360187" cy="14571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8429" y="4628213"/>
            <a:ext cx="3811300" cy="1823255"/>
            <a:chOff x="1228429" y="4628213"/>
            <a:chExt cx="3811300" cy="18232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429" y="4628213"/>
              <a:ext cx="3811300" cy="1823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3061" y="4665613"/>
            <a:ext cx="2600976" cy="8196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5489" y="5521651"/>
            <a:ext cx="4411614" cy="9317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8429" y="6913927"/>
            <a:ext cx="3811300" cy="1823255"/>
            <a:chOff x="1228429" y="6913927"/>
            <a:chExt cx="3811300" cy="18232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8429" y="6913927"/>
              <a:ext cx="3811300" cy="1823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56981" y="5151753"/>
            <a:ext cx="7106300" cy="47619"/>
            <a:chOff x="2656981" y="5151753"/>
            <a:chExt cx="7106300" cy="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656981" y="5151753"/>
              <a:ext cx="710630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50314" y="5064134"/>
            <a:ext cx="7106300" cy="47619"/>
            <a:chOff x="8950314" y="5064134"/>
            <a:chExt cx="7106300" cy="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950314" y="5064134"/>
              <a:ext cx="7106300" cy="47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27318" y="6951328"/>
            <a:ext cx="2280557" cy="93408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404" y="7807366"/>
            <a:ext cx="5047842" cy="8268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6048" y="2350118"/>
            <a:ext cx="3811300" cy="1823255"/>
            <a:chOff x="1236048" y="2350118"/>
            <a:chExt cx="3811300" cy="18232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6048" y="2350118"/>
              <a:ext cx="3811300" cy="182325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21051" y="2387518"/>
            <a:ext cx="2260661" cy="81966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4947" y="3243556"/>
            <a:ext cx="4449071" cy="9317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34144" y="3405356"/>
            <a:ext cx="3811300" cy="1823255"/>
            <a:chOff x="7434144" y="3405356"/>
            <a:chExt cx="3811300" cy="18232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34144" y="3405356"/>
              <a:ext cx="3811300" cy="182325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11399" y="3404726"/>
            <a:ext cx="3810890" cy="93408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16118" y="4298794"/>
            <a:ext cx="5047842" cy="8268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441763" y="5698689"/>
            <a:ext cx="3811300" cy="1823255"/>
            <a:chOff x="7441763" y="5698689"/>
            <a:chExt cx="3811300" cy="18232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41763" y="5698689"/>
              <a:ext cx="3811300" cy="182325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47818" y="5717042"/>
            <a:ext cx="4198671" cy="93408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69299" y="6592128"/>
            <a:ext cx="4430604" cy="9317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544620" y="4468213"/>
            <a:ext cx="3811300" cy="1823255"/>
            <a:chOff x="13544620" y="4468213"/>
            <a:chExt cx="3811300" cy="182325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544620" y="4468213"/>
              <a:ext cx="3811300" cy="182325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32451" y="4486566"/>
            <a:ext cx="4497585" cy="93408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417051" y="5361651"/>
            <a:ext cx="5085938" cy="8268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5541" y="2400748"/>
            <a:ext cx="6794486" cy="13504463"/>
            <a:chOff x="5745541" y="2400748"/>
            <a:chExt cx="6794486" cy="135044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541" y="2400748"/>
              <a:ext cx="6794486" cy="135044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5444" y="1976862"/>
            <a:ext cx="6594648" cy="6594648"/>
            <a:chOff x="5865444" y="1976862"/>
            <a:chExt cx="6594648" cy="6594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5444" y="1976862"/>
              <a:ext cx="6594648" cy="65946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0961" y="4291923"/>
            <a:ext cx="7923508" cy="25934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5541" y="2400748"/>
            <a:ext cx="6794486" cy="13504463"/>
            <a:chOff x="5745541" y="2400748"/>
            <a:chExt cx="6794486" cy="135044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541" y="2400748"/>
              <a:ext cx="6794486" cy="135044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5444" y="1976862"/>
            <a:ext cx="6594648" cy="6594648"/>
            <a:chOff x="5865444" y="1976862"/>
            <a:chExt cx="6594648" cy="6594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5444" y="1976862"/>
              <a:ext cx="6594648" cy="65946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8266" y="3710971"/>
            <a:ext cx="7464194" cy="39446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2023-12-13T05:51:37Z</dcterms:created>
  <dcterms:modified xsi:type="dcterms:W3CDTF">2023-12-13T05:51:37Z</dcterms:modified>
</cp:coreProperties>
</file>